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70" r:id="rId4"/>
    <p:sldId id="371" r:id="rId5"/>
    <p:sldId id="372" r:id="rId6"/>
    <p:sldId id="373" r:id="rId7"/>
    <p:sldId id="376" r:id="rId8"/>
    <p:sldId id="377" r:id="rId9"/>
    <p:sldId id="375" r:id="rId10"/>
    <p:sldId id="379" r:id="rId11"/>
    <p:sldId id="349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1.2 – les </a:t>
            </a:r>
            <a:r>
              <a:rPr lang="nl-NL" sz="6000" dirty="0"/>
              <a:t>5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Begin eraan, mail mij hoever je bent op het einde van de les.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923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237" y="1988840"/>
            <a:ext cx="8113563" cy="285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1228725"/>
            <a:ext cx="71818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24744"/>
            <a:ext cx="8463839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75" y="333375"/>
            <a:ext cx="527685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6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37" y="1276350"/>
            <a:ext cx="663892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80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tarief naar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een saldobegroting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een begroting?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zou een saldo zijn?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 komt de tariefberekening hierin terug?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78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Kosten-batenanalyse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Baten  (=opbrengst)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604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 IBS 1.2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Kies een teelt waarover je op je stagebedrijf veel te weten kunt komen.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wat alle kosten zijn die een teelt met zich meebrengen.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Bronvermelding, narekenen, navragen</a:t>
            </a:r>
          </a:p>
          <a:p>
            <a:pPr marL="514350" indent="-514350">
              <a:buAutoNum type="arabicPeriod"/>
            </a:pPr>
            <a:r>
              <a:rPr lang="nl-NL" dirty="0" smtClean="0"/>
              <a:t>Minimaal van twee werkzaamheden </a:t>
            </a:r>
            <a:r>
              <a:rPr lang="nl-NL" smtClean="0"/>
              <a:t>een tariefberekening</a:t>
            </a:r>
            <a:endParaRPr lang="nl-NL" dirty="0" smtClean="0"/>
          </a:p>
          <a:p>
            <a:pPr marL="914400" lvl="1" indent="-514350">
              <a:buAutoNum type="arabicPeriod"/>
            </a:pPr>
            <a:r>
              <a:rPr lang="nl-NL" dirty="0" smtClean="0"/>
              <a:t>Trekker + werktuig 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Of zelfrijder (</a:t>
            </a:r>
            <a:r>
              <a:rPr lang="nl-NL" dirty="0" err="1" smtClean="0"/>
              <a:t>evt</a:t>
            </a:r>
            <a:r>
              <a:rPr lang="nl-NL" dirty="0" smtClean="0"/>
              <a:t> + werktuig)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De machine die je kiest hebben ze uiteraard op je stagebedrijf.</a:t>
            </a:r>
          </a:p>
          <a:p>
            <a:pPr marL="514350" indent="-514350">
              <a:buAutoNum type="arabicPeriod"/>
            </a:pPr>
            <a:r>
              <a:rPr lang="nl-NL" dirty="0" smtClean="0"/>
              <a:t>Net verslag in Word.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90027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139</Words>
  <Application>Microsoft Office PowerPoint</Application>
  <PresentationFormat>Diavoorstelling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PowerPoint-presentatie</vt:lpstr>
      <vt:lpstr>Antwoorden</vt:lpstr>
      <vt:lpstr>Antwoorden</vt:lpstr>
      <vt:lpstr>PowerPoint-presentatie</vt:lpstr>
      <vt:lpstr>PowerPoint-presentatie</vt:lpstr>
      <vt:lpstr>Van tarief naar saldo</vt:lpstr>
      <vt:lpstr>Kosten-batenanalyse</vt:lpstr>
      <vt:lpstr>Portfolio-opdracht IBS 1.2</vt:lpstr>
      <vt:lpstr>Portfolio-opdracht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98</cp:revision>
  <dcterms:created xsi:type="dcterms:W3CDTF">2013-11-15T15:05:42Z</dcterms:created>
  <dcterms:modified xsi:type="dcterms:W3CDTF">2017-11-26T19:03:35Z</dcterms:modified>
</cp:coreProperties>
</file>